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Câu hỏi : thầy cô đánh nội dung vào đây 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: thầy cô đánh nội dung vào đây 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đúng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 án này là đáp án sai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188</Words>
  <Application>Microsoft Office PowerPoint</Application>
  <PresentationFormat>Widescreen</PresentationFormat>
  <Paragraphs>20</Paragraphs>
  <Slides>4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Vo Van Xin Em</cp:lastModifiedBy>
  <cp:revision>17</cp:revision>
  <dcterms:created xsi:type="dcterms:W3CDTF">2018-12-15T04:43:26Z</dcterms:created>
  <dcterms:modified xsi:type="dcterms:W3CDTF">2019-04-01T18:33:54Z</dcterms:modified>
</cp:coreProperties>
</file>